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Overpass Light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3305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 Development using Flutter and Dart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Welcome to my internship progress report as App Developer Intern at Sria Infotech, Hyderabad. This presentation covers my individual and team projects, skills gained, and future plans.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44152"/>
            <a:ext cx="66563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Overview of My 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19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Mini Projects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Weather App: real-time data display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Currency Converter: dynamic currency exchange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019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Team Projects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Loan Desk App: internal loan digitization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Big App: apartment data management</a:t>
            </a: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CA1E6C-C6EE-D527-4EB6-D84D19B1F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0712" y="7620000"/>
            <a:ext cx="2419688" cy="5062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378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Weather App Development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95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373398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Technologies Used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21814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Flutter framework and OpenWeather API integration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295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373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Main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863816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Real-time updates, city-based weather search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604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838349"/>
            <a:ext cx="3071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Learning Outcomes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32876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Mastered API integration and asynchronous programming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5402"/>
            <a:ext cx="75176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Currency Converter App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448776"/>
            <a:ext cx="33959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Frameworks and APIs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Built with Flutter using ExchangeRate API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Functionalities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Currency selection dropdowns and instant conversions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Skills Practiced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Data fetching and UI structuring techniques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A76C03-2D7E-B109-146B-60716FE1D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0712" y="7620000"/>
            <a:ext cx="2419688" cy="5062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818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Loan Desk App Contributions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13955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933349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Form Validations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778097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Ensured accurate data entry via validation protocols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313955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393334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UI Screens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442376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Designed intuitive user interface pages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313955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3933349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Backend Integration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4778097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Connected frontend with backend APIs effectively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280190" y="612195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Developed teamwork and API communication skills working closely with colleagues.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F511FD-3E18-7B4C-94EF-90D955BBF7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10712" y="7620000"/>
            <a:ext cx="2419688" cy="5062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56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Main Project: Big App Testing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7339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3373398"/>
            <a:ext cx="35997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Testing Responsibilities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86381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Identified bugs and errors rigorously in app modules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45353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44535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Collaboration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94395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Coordinated with backend team for smooth integration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53366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5533668"/>
            <a:ext cx="29737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Experience Gained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602408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Enhanced analytical and problem-solving skills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7594"/>
            <a:ext cx="129100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Skills Acquired and Challenges Overcome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200394" y="38270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Technical Skills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17444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Flutter, Dart, REST APIs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59643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Git, Firebase, UI/UX design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01841"/>
            <a:ext cx="42418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Debugging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274231" y="4412456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30083" y="4536400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9594771" y="3282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Challenges Faced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9594771" y="3773091"/>
            <a:ext cx="42418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Dart complexity mastered by continuous practice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594771" y="4578191"/>
            <a:ext cx="42418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API understanding through study and team guidance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594771" y="5383292"/>
            <a:ext cx="42418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UI responsiveness handled via MediaQuery approaches</a:t>
            </a:r>
            <a:endParaRPr lang="en-US" sz="1750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5" name="Shape 11"/>
          <p:cNvSpPr/>
          <p:nvPr/>
        </p:nvSpPr>
        <p:spPr>
          <a:xfrm>
            <a:off x="8789075" y="4412456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8944928" y="4536400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551318-7232-B06F-7ADD-0117818C15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10712" y="7620000"/>
            <a:ext cx="2419688" cy="50625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41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Future Goals &amp; Closing Remarks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461855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688669"/>
            <a:ext cx="29102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Skill Enhancement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17908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Advance state management with Provider and Bloc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2274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049554"/>
            <a:ext cx="31159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Project Involvement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53997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Contribute to deployment and comprehensive testing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183624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410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Responsibilities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90085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Own more complex modules for growth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93790" y="679965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Thank you for your guidance and support. Looking forward to your questions.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291</Words>
  <Application>Microsoft Office PowerPoint</Application>
  <PresentationFormat>Custom</PresentationFormat>
  <Paragraphs>65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Syne Bold</vt:lpstr>
      <vt:lpstr>Overpass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KUNJA_PRAMODMAHAJAN</cp:lastModifiedBy>
  <cp:revision>2</cp:revision>
  <dcterms:created xsi:type="dcterms:W3CDTF">2025-05-04T14:36:42Z</dcterms:created>
  <dcterms:modified xsi:type="dcterms:W3CDTF">2025-05-05T07:05:58Z</dcterms:modified>
</cp:coreProperties>
</file>